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2" r:id="rId2"/>
    <p:sldId id="281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6" r:id="rId11"/>
    <p:sldId id="277" r:id="rId12"/>
    <p:sldId id="278" r:id="rId13"/>
    <p:sldId id="28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70" autoAdjust="0"/>
    <p:restoredTop sz="94660"/>
  </p:normalViewPr>
  <p:slideViewPr>
    <p:cSldViewPr>
      <p:cViewPr varScale="1">
        <p:scale>
          <a:sx n="66" d="100"/>
          <a:sy n="66" d="100"/>
        </p:scale>
        <p:origin x="148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2410B-F2FD-4CC6-BF4A-B1E81D82504D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525D-0689-4822-B12F-509CF55A69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2410B-F2FD-4CC6-BF4A-B1E81D82504D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525D-0689-4822-B12F-509CF55A6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2410B-F2FD-4CC6-BF4A-B1E81D82504D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525D-0689-4822-B12F-509CF55A6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2410B-F2FD-4CC6-BF4A-B1E81D82504D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525D-0689-4822-B12F-509CF55A6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2410B-F2FD-4CC6-BF4A-B1E81D82504D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B42525D-0689-4822-B12F-509CF55A6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2410B-F2FD-4CC6-BF4A-B1E81D82504D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525D-0689-4822-B12F-509CF55A6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2410B-F2FD-4CC6-BF4A-B1E81D82504D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525D-0689-4822-B12F-509CF55A6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2410B-F2FD-4CC6-BF4A-B1E81D82504D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525D-0689-4822-B12F-509CF55A6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2410B-F2FD-4CC6-BF4A-B1E81D82504D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525D-0689-4822-B12F-509CF55A6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2410B-F2FD-4CC6-BF4A-B1E81D82504D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525D-0689-4822-B12F-509CF55A6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2410B-F2FD-4CC6-BF4A-B1E81D82504D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2525D-0689-4822-B12F-509CF55A6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A22410B-F2FD-4CC6-BF4A-B1E81D82504D}" type="datetimeFigureOut">
              <a:rPr lang="ru-RU" smtClean="0"/>
              <a:pPr/>
              <a:t>02.03.2022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B42525D-0689-4822-B12F-509CF55A6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wspot.ru/wp-content/themes/promag/images/mn1/kol3.jpg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5.png"/><Relationship Id="rId7" Type="http://schemas.openxmlformats.org/officeDocument/2006/relationships/hyperlink" Target="http://schoolhouse.narod.ru/img/electag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J:\&#1041;&#1086;&#1081;&#1082;&#1086;%20&#1053;.&#1042;.%20&#1091;&#1095;&#1080;&#1090;&#1077;&#1083;&#1100;%20&#1092;&#1080;&#1079;-&#1084;&#1072;&#1090;\GPH_2E02_12F.avi" TargetMode="Externa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Презентация </a:t>
            </a:r>
            <a:r>
              <a:rPr lang="ru-RU" dirty="0" smtClean="0"/>
              <a:t>на тему:</a:t>
            </a:r>
            <a:br>
              <a:rPr lang="ru-RU" dirty="0" smtClean="0"/>
            </a:br>
            <a:r>
              <a:rPr lang="ru-RU" dirty="0" smtClean="0"/>
              <a:t>«Электромагнит и его применение»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endParaRPr lang="ru-RU" dirty="0" smtClean="0"/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Применение электромагнитов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641080" y="6215082"/>
            <a:ext cx="45719" cy="112565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/>
          </a:p>
        </p:txBody>
      </p:sp>
      <p:pic>
        <p:nvPicPr>
          <p:cNvPr id="4" name="Рисунок 3" descr="Безымянны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80" y="2357430"/>
            <a:ext cx="4953000" cy="26860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5720" y="1714488"/>
            <a:ext cx="8286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 </a:t>
            </a:r>
            <a:r>
              <a:rPr lang="ru-RU" sz="2400" b="1" dirty="0" smtClean="0">
                <a:latin typeface="Verdana" pitchFamily="34" charset="0"/>
              </a:rPr>
              <a:t>Схема простейшей телеграфной установки</a:t>
            </a:r>
            <a:endParaRPr lang="ru-RU" sz="2400" dirty="0">
              <a:latin typeface="Verdan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57290" y="5072074"/>
            <a:ext cx="7143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Verdana" pitchFamily="34" charset="0"/>
              </a:rPr>
              <a:t>1 – ключ </a:t>
            </a:r>
          </a:p>
          <a:p>
            <a:r>
              <a:rPr lang="ru-RU" b="1" dirty="0" smtClean="0">
                <a:latin typeface="Verdana" pitchFamily="34" charset="0"/>
              </a:rPr>
              <a:t>2 – электромагнит</a:t>
            </a:r>
          </a:p>
          <a:p>
            <a:r>
              <a:rPr lang="ru-RU" b="1" dirty="0" smtClean="0">
                <a:latin typeface="Verdana" pitchFamily="34" charset="0"/>
              </a:rPr>
              <a:t>3 – якорь</a:t>
            </a:r>
          </a:p>
          <a:p>
            <a:r>
              <a:rPr lang="ru-RU" b="1" dirty="0" smtClean="0">
                <a:latin typeface="Verdana" pitchFamily="34" charset="0"/>
              </a:rPr>
              <a:t>4 – пружина </a:t>
            </a:r>
          </a:p>
          <a:p>
            <a:r>
              <a:rPr lang="ru-RU" b="1" dirty="0" smtClean="0">
                <a:latin typeface="Verdana" pitchFamily="34" charset="0"/>
              </a:rPr>
              <a:t>5 – колесико смазанное краской </a:t>
            </a:r>
            <a:endParaRPr lang="ru-RU" b="1" dirty="0">
              <a:latin typeface="Verdana" pitchFamily="34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Применение электромагнитов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1"/>
            <a:ext cx="8229600" cy="642942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Verdana" pitchFamily="34" charset="0"/>
              </a:rPr>
              <a:t>Схема электромагнитного реле</a:t>
            </a:r>
          </a:p>
          <a:p>
            <a:endParaRPr lang="ru-RU" dirty="0"/>
          </a:p>
        </p:txBody>
      </p:sp>
      <p:pic>
        <p:nvPicPr>
          <p:cNvPr id="4" name="Рисунок 3" descr="Безымянны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4214818"/>
            <a:ext cx="7791450" cy="18097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2910" y="2357430"/>
            <a:ext cx="77867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Verdana" pitchFamily="34" charset="0"/>
              </a:rPr>
              <a:t>1 – электромагнит</a:t>
            </a:r>
          </a:p>
          <a:p>
            <a:r>
              <a:rPr lang="ru-RU" b="1" dirty="0" smtClean="0">
                <a:latin typeface="Verdana" pitchFamily="34" charset="0"/>
              </a:rPr>
              <a:t>2 -  якорь</a:t>
            </a:r>
          </a:p>
          <a:p>
            <a:r>
              <a:rPr lang="ru-RU" b="1" dirty="0" smtClean="0">
                <a:latin typeface="Verdana" pitchFamily="34" charset="0"/>
              </a:rPr>
              <a:t>3 – контакты рабочей цепи</a:t>
            </a:r>
          </a:p>
          <a:p>
            <a:r>
              <a:rPr lang="ru-RU" b="1" dirty="0" smtClean="0">
                <a:latin typeface="Verdana" pitchFamily="34" charset="0"/>
              </a:rPr>
              <a:t>4 – пружина</a:t>
            </a:r>
          </a:p>
          <a:p>
            <a:r>
              <a:rPr lang="ru-RU" b="1" dirty="0" smtClean="0">
                <a:latin typeface="Verdana" pitchFamily="34" charset="0"/>
              </a:rPr>
              <a:t>5 – электродвигатель</a:t>
            </a:r>
          </a:p>
          <a:p>
            <a:r>
              <a:rPr lang="ru-RU" b="1" dirty="0" smtClean="0">
                <a:latin typeface="Verdana" pitchFamily="34" charset="0"/>
              </a:rPr>
              <a:t>6 – контакты цепи электродвигателя</a:t>
            </a:r>
            <a:endParaRPr lang="ru-RU" b="1" dirty="0">
              <a:latin typeface="Verdana" pitchFamily="34" charset="0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Применение электромагнитов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14716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Verdana" pitchFamily="34" charset="0"/>
              </a:rPr>
              <a:t>Эти поезда не касаются дороги. Поэтому не возникает трение и они могут двигаться очень быстро.</a:t>
            </a:r>
            <a:endParaRPr lang="ru-RU" sz="2800" b="1" dirty="0">
              <a:latin typeface="Verdan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3714752"/>
            <a:ext cx="8286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357562"/>
            <a:ext cx="8783886" cy="300039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Это интересно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905250" y="3478212"/>
            <a:ext cx="1333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6" descr="Картинка 16 из 57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142844" y="1285860"/>
            <a:ext cx="4143404" cy="3494779"/>
          </a:xfrm>
          <a:prstGeom prst="rect">
            <a:avLst/>
          </a:prstGeom>
          <a:noFill/>
          <a:ln/>
        </p:spPr>
      </p:pic>
      <p:sp>
        <p:nvSpPr>
          <p:cNvPr id="6" name="TextBox 5"/>
          <p:cNvSpPr txBox="1"/>
          <p:nvPr/>
        </p:nvSpPr>
        <p:spPr>
          <a:xfrm>
            <a:off x="4572000" y="1428736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5000636"/>
            <a:ext cx="50006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ru-RU" b="1" dirty="0" smtClean="0">
                <a:latin typeface="Verdana" pitchFamily="34" charset="0"/>
                <a:cs typeface="Times New Roman" pitchFamily="18" charset="0"/>
              </a:rPr>
              <a:t>Самый большой подвесной электромагнит весом 88 т. Его грузоподъемность составляет приблизительно 270 тонн. </a:t>
            </a:r>
            <a:endParaRPr lang="ru-RU" b="1" dirty="0"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0" y="1714488"/>
            <a:ext cx="42862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Крупнейший в мире электромагнит является частью детектора L3, используемого в экспериментах на большом электрон-позитронном </a:t>
            </a:r>
            <a:r>
              <a:rPr lang="ru-RU" b="1" dirty="0" err="1" smtClean="0"/>
              <a:t>коллайдере</a:t>
            </a:r>
            <a:r>
              <a:rPr lang="ru-RU" b="1" dirty="0" smtClean="0"/>
              <a:t> (LEP) Европейского совета ядерных исследований, Швейцария. </a:t>
            </a:r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электромагнит? 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357298"/>
            <a:ext cx="4043362" cy="550070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Электромагнит – это катушка с железным сердечником внутри.</a:t>
            </a:r>
            <a:endParaRPr lang="ru-RU" sz="3200" dirty="0"/>
          </a:p>
        </p:txBody>
      </p:sp>
      <p:pic>
        <p:nvPicPr>
          <p:cNvPr id="4" name="Рисунок 3" descr="image_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3500438"/>
            <a:ext cx="3411903" cy="3071810"/>
          </a:xfrm>
          <a:prstGeom prst="rect">
            <a:avLst/>
          </a:prstGeom>
        </p:spPr>
      </p:pic>
      <p:pic>
        <p:nvPicPr>
          <p:cNvPr id="5" name="Рисунок 4" descr="elektromagni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2209800"/>
            <a:ext cx="4648200" cy="46482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071678"/>
            <a:ext cx="6286544" cy="250033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>
                <a:latin typeface="Verdana" pitchFamily="34" charset="0"/>
                <a:cs typeface="Arial" pitchFamily="34" charset="0"/>
              </a:rPr>
              <a:t>      Первый в мире электромагнит, продемонстрированный </a:t>
            </a:r>
            <a:r>
              <a:rPr lang="ru-RU" sz="2000" b="1" dirty="0" err="1" smtClean="0">
                <a:latin typeface="Verdana" pitchFamily="34" charset="0"/>
                <a:cs typeface="Arial" pitchFamily="34" charset="0"/>
              </a:rPr>
              <a:t>Стердженом</a:t>
            </a:r>
            <a:r>
              <a:rPr lang="ru-RU" sz="2000" b="1" dirty="0" smtClean="0">
                <a:latin typeface="Verdana" pitchFamily="34" charset="0"/>
                <a:cs typeface="Arial" pitchFamily="34" charset="0"/>
              </a:rPr>
              <a:t> 23 мая 1825 г., это согнутый в подкову лакированный железный стержень длиной 30 и диаметром  1,3 см, покрытый сверху одним слоем изолированной медной проволоки. </a:t>
            </a:r>
            <a:endParaRPr lang="ru-RU" sz="2000" dirty="0">
              <a:latin typeface="Verdana" pitchFamily="34" charset="0"/>
              <a:cs typeface="Arial" pitchFamily="34" charset="0"/>
            </a:endParaRPr>
          </a:p>
        </p:txBody>
      </p:sp>
      <p:pic>
        <p:nvPicPr>
          <p:cNvPr id="4" name="Рисунок 3" descr="http://www.digimedia.ru/UserFiles/image/materials/total_wireless/200px-Sturgeon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3714752"/>
            <a:ext cx="285750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5053018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2790" y="142851"/>
            <a:ext cx="2148366" cy="1398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3108" y="4572008"/>
            <a:ext cx="3714776" cy="1966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Рисунок 1" descr="Картинка 43 из 1752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52790" y="1453247"/>
            <a:ext cx="2357454" cy="215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Применение электромагнитов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1643050"/>
            <a:ext cx="2369932" cy="2114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3702498"/>
            <a:ext cx="1285884" cy="135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4357694"/>
            <a:ext cx="2610790" cy="2171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3714752"/>
            <a:ext cx="2408318" cy="1695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4678" y="3571876"/>
            <a:ext cx="1357322" cy="1710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357158" y="1142984"/>
            <a:ext cx="592935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Verdana" pitchFamily="34" charset="0"/>
              </a:rPr>
              <a:t>Свойства электромагнитов: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Verdana" pitchFamily="34" charset="0"/>
              </a:rPr>
              <a:t>Быстро размагничиваются при выключении тока;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Verdana" pitchFamily="34" charset="0"/>
              </a:rPr>
              <a:t>Изготавливаются  различных размеров (в зависимости от назначения);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Verdana" pitchFamily="34" charset="0"/>
              </a:rPr>
              <a:t>Во время работы можно регулировать его магнитное действие, меняя силу тока в катушке.</a:t>
            </a:r>
            <a:endParaRPr lang="ru-RU" b="1" dirty="0">
              <a:latin typeface="Verdan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2844" y="5500702"/>
            <a:ext cx="628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Verdana" pitchFamily="34" charset="0"/>
              </a:rPr>
              <a:t>Электромагниты переменного тока предназначены для дистанционного управления механизмами промышленного и бытового назначения</a:t>
            </a:r>
            <a:endParaRPr lang="ru-RU" b="1" dirty="0">
              <a:latin typeface="Verdana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Применение электромагнитов</a:t>
            </a:r>
            <a:endParaRPr lang="ru-RU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5" y="1571612"/>
            <a:ext cx="3000396" cy="2250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286644" y="1857364"/>
            <a:ext cx="1687637" cy="15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714348" y="4929198"/>
            <a:ext cx="792961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Verdana" pitchFamily="34" charset="0"/>
              </a:rPr>
              <a:t>Применяются электромагниты в телефонном и телеграфном аппаратах, электрическом звонке, электродвигателе, трансформаторе, электромагнитном реле и во многих других устройствах.</a:t>
            </a:r>
            <a:endParaRPr lang="ru-RU" sz="2000" b="1" dirty="0">
              <a:latin typeface="Verdana" pitchFamily="34" charset="0"/>
            </a:endParaRPr>
          </a:p>
        </p:txBody>
      </p:sp>
      <p:pic>
        <p:nvPicPr>
          <p:cNvPr id="20482" name="Picture 2" descr="http://www.market.ru/pr_img/2008121134537_%D0%9A%D0%A5%D0%A23033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1285860"/>
            <a:ext cx="3333750" cy="375285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Применение электромагнитов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4500570"/>
            <a:ext cx="8229600" cy="182707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1357298"/>
            <a:ext cx="2286016" cy="2851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1357298"/>
            <a:ext cx="2176488" cy="2798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00034" y="4714884"/>
            <a:ext cx="81439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Verdana" pitchFamily="34" charset="0"/>
              </a:rPr>
              <a:t>Электромагниты обладают большой подъемной силой, их используют для переноски изделий из стали или чугуна, а так же стальных и чугунных  стружек, слитков.</a:t>
            </a:r>
            <a:endParaRPr lang="ru-RU" sz="2000" b="1" dirty="0">
              <a:latin typeface="Verdana" pitchFamily="34" charset="0"/>
            </a:endParaRPr>
          </a:p>
        </p:txBody>
      </p:sp>
      <p:pic>
        <p:nvPicPr>
          <p:cNvPr id="8" name="GPH_2E02_12F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5357818" y="1357298"/>
            <a:ext cx="3424238" cy="2801649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Применение электромагнитов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3500438"/>
            <a:ext cx="2446751" cy="3262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3071810"/>
            <a:ext cx="3219711" cy="361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3500438"/>
            <a:ext cx="3348071" cy="1513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42844" y="1785926"/>
            <a:ext cx="85725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Verdana" pitchFamily="34" charset="0"/>
              </a:rPr>
              <a:t>Прямоугольные электромагниты предназначены для захвата и удержания при транспортировке листов, рельсов и других длинномерных грузов.</a:t>
            </a:r>
            <a:endParaRPr lang="ru-RU" sz="2400" b="1" dirty="0">
              <a:latin typeface="Verdana" pitchFamily="34" charset="0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Применение электромагнитов</a:t>
            </a:r>
            <a:endParaRPr lang="ru-RU" b="1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 flipH="1" flipV="1">
            <a:off x="8786842" y="6327644"/>
            <a:ext cx="71438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3643314"/>
            <a:ext cx="3214710" cy="2988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81" y="4000504"/>
            <a:ext cx="275592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1142984"/>
            <a:ext cx="2571768" cy="2771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3786182" y="1571612"/>
            <a:ext cx="49292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Verdana" pitchFamily="34" charset="0"/>
              </a:rPr>
              <a:t>Для перемещения длинномерных грузов используются электромагнитные  траверсы</a:t>
            </a:r>
            <a:endParaRPr lang="ru-RU" sz="2400" b="1" dirty="0">
              <a:latin typeface="Verdana" pitchFamily="34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Применение электромагнитов</a:t>
            </a:r>
            <a:endParaRPr lang="ru-RU" b="1" dirty="0"/>
          </a:p>
        </p:txBody>
      </p:sp>
      <p:pic>
        <p:nvPicPr>
          <p:cNvPr id="6" name="Содержимое 5" descr="Безымянны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388" y="2214554"/>
            <a:ext cx="2038350" cy="35147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8596" y="2143116"/>
            <a:ext cx="5572164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Verdana" pitchFamily="34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Verdana" pitchFamily="34" charset="0"/>
              </a:rPr>
              <a:t>Магнитные сепараторы применяют и в сельском хозяйстве для отделения семян клевера, льна, люцерны от семян сорняков.</a:t>
            </a:r>
          </a:p>
          <a:p>
            <a:pPr>
              <a:buNone/>
            </a:pPr>
            <a:endParaRPr lang="en-US" dirty="0" smtClean="0">
              <a:solidFill>
                <a:schemeClr val="tx1"/>
              </a:solidFill>
              <a:latin typeface="Verdana" pitchFamily="34" charset="0"/>
            </a:endParaRPr>
          </a:p>
          <a:p>
            <a:pPr>
              <a:buNone/>
            </a:pPr>
            <a:r>
              <a:rPr lang="en-US" dirty="0">
                <a:latin typeface="Verdana" pitchFamily="34" charset="0"/>
              </a:rPr>
              <a:t>     1 – </a:t>
            </a:r>
            <a:r>
              <a:rPr lang="ru-RU" dirty="0">
                <a:latin typeface="Verdana" pitchFamily="34" charset="0"/>
              </a:rPr>
              <a:t>бункер с зерном</a:t>
            </a:r>
          </a:p>
          <a:p>
            <a:pPr>
              <a:buNone/>
            </a:pPr>
            <a:r>
              <a:rPr lang="en-US" dirty="0">
                <a:latin typeface="Verdana" pitchFamily="34" charset="0"/>
              </a:rPr>
              <a:t>     </a:t>
            </a:r>
            <a:r>
              <a:rPr lang="ru-RU" dirty="0">
                <a:latin typeface="Verdana" pitchFamily="34" charset="0"/>
              </a:rPr>
              <a:t>2 – вращающийся барабан</a:t>
            </a:r>
          </a:p>
          <a:p>
            <a:pPr>
              <a:buNone/>
            </a:pPr>
            <a:r>
              <a:rPr lang="en-US" dirty="0">
                <a:latin typeface="Verdana" pitchFamily="34" charset="0"/>
              </a:rPr>
              <a:t>     </a:t>
            </a:r>
            <a:r>
              <a:rPr lang="ru-RU" dirty="0">
                <a:latin typeface="Verdana" pitchFamily="34" charset="0"/>
              </a:rPr>
              <a:t>3 – поток зерна</a:t>
            </a:r>
          </a:p>
          <a:p>
            <a:pPr>
              <a:buNone/>
            </a:pPr>
            <a:r>
              <a:rPr lang="en-US" dirty="0">
                <a:latin typeface="Verdana" pitchFamily="34" charset="0"/>
              </a:rPr>
              <a:t>     </a:t>
            </a:r>
            <a:r>
              <a:rPr lang="ru-RU" dirty="0">
                <a:latin typeface="Verdana" pitchFamily="34" charset="0"/>
              </a:rPr>
              <a:t>4 – железные частицы с сорняками</a:t>
            </a:r>
          </a:p>
          <a:p>
            <a:pPr>
              <a:buNone/>
            </a:pPr>
            <a:r>
              <a:rPr lang="en-US" dirty="0">
                <a:latin typeface="Verdana" pitchFamily="34" charset="0"/>
              </a:rPr>
              <a:t>     </a:t>
            </a:r>
            <a:r>
              <a:rPr lang="ru-RU" dirty="0">
                <a:latin typeface="Verdana" pitchFamily="34" charset="0"/>
              </a:rPr>
              <a:t>5 – сильный электромагнит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278</TotalTime>
  <Words>341</Words>
  <Application>Microsoft Office PowerPoint</Application>
  <PresentationFormat>Экран (4:3)</PresentationFormat>
  <Paragraphs>47</Paragraphs>
  <Slides>13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2" baseType="lpstr">
      <vt:lpstr>Arial</vt:lpstr>
      <vt:lpstr>Book Antiqua</vt:lpstr>
      <vt:lpstr>Lucida Sans</vt:lpstr>
      <vt:lpstr>Times New Roman</vt:lpstr>
      <vt:lpstr>Verdana</vt:lpstr>
      <vt:lpstr>Wingdings</vt:lpstr>
      <vt:lpstr>Wingdings 2</vt:lpstr>
      <vt:lpstr>Wingdings 3</vt:lpstr>
      <vt:lpstr>Апекс</vt:lpstr>
      <vt:lpstr>         Презентация на тему: «Электромагнит и его применение»</vt:lpstr>
      <vt:lpstr>Что такое электромагнит? </vt:lpstr>
      <vt:lpstr>Презентация PowerPoint</vt:lpstr>
      <vt:lpstr>Применение электромагнитов</vt:lpstr>
      <vt:lpstr>Применение электромагнитов</vt:lpstr>
      <vt:lpstr>Применение электромагнитов</vt:lpstr>
      <vt:lpstr>Применение электромагнитов</vt:lpstr>
      <vt:lpstr>Применение электромагнитов</vt:lpstr>
      <vt:lpstr>Применение электромагнитов</vt:lpstr>
      <vt:lpstr>Применение электромагнитов</vt:lpstr>
      <vt:lpstr>Применение электромагнитов</vt:lpstr>
      <vt:lpstr>Применение электромагнитов</vt:lpstr>
      <vt:lpstr>Это интересно</vt:lpstr>
    </vt:vector>
  </TitlesOfParts>
  <Company>МОУ Колыванкая СОШ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Хава</cp:lastModifiedBy>
  <cp:revision>36</cp:revision>
  <dcterms:created xsi:type="dcterms:W3CDTF">2009-12-17T06:50:20Z</dcterms:created>
  <dcterms:modified xsi:type="dcterms:W3CDTF">2022-03-02T07:09:50Z</dcterms:modified>
</cp:coreProperties>
</file>