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168C92A-B365-45CC-ABAD-11CDD201B3CF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14444C0-E452-4505-A27A-7315305013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784976" cy="43204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772816"/>
            <a:ext cx="7772400" cy="2880320"/>
          </a:xfr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+mn-lt"/>
              </a:rPr>
              <a:t>ВИДЫ  ИЗЛУЧЕНИЙ.</a:t>
            </a:r>
          </a:p>
          <a:p>
            <a:r>
              <a:rPr lang="ru-RU" sz="4400" b="1" dirty="0" smtClean="0">
                <a:solidFill>
                  <a:schemeClr val="bg1"/>
                </a:solidFill>
                <a:latin typeface="+mn-lt"/>
              </a:rPr>
              <a:t>ИСТОЧНИКИ  СВЕТА.</a:t>
            </a:r>
          </a:p>
          <a:p>
            <a:endParaRPr lang="ru-RU" sz="4400" b="1" dirty="0">
              <a:solidFill>
                <a:schemeClr val="bg1"/>
              </a:solidFill>
              <a:latin typeface="+mn-lt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   Презентация по физике</a:t>
            </a:r>
          </a:p>
          <a:p>
            <a:endParaRPr lang="ru-RU" sz="2800" b="1" dirty="0">
              <a:solidFill>
                <a:srgbClr val="002060"/>
              </a:solidFill>
            </a:endParaRP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endParaRPr lang="ru-RU" sz="2800" b="1" dirty="0">
              <a:solidFill>
                <a:srgbClr val="002060"/>
              </a:solidFill>
            </a:endParaRP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                                                  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17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928992" cy="792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ФЛУОРЕСЦЕНЦИЯ И ФОСФОРЕСЦЕНЦИЯ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" r="3701"/>
          <a:stretch/>
        </p:blipFill>
        <p:spPr bwMode="auto">
          <a:xfrm>
            <a:off x="248084" y="4077073"/>
            <a:ext cx="4759346" cy="257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" r="6364"/>
          <a:stretch/>
        </p:blipFill>
        <p:spPr bwMode="auto">
          <a:xfrm>
            <a:off x="5292080" y="4022553"/>
            <a:ext cx="3528675" cy="261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0" y="1263662"/>
            <a:ext cx="1871663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1431364"/>
            <a:ext cx="1944687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11040"/>
            <a:ext cx="2304256" cy="228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78719"/>
            <a:ext cx="2016507" cy="275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458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431" y="2996952"/>
            <a:ext cx="317023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166" y="1196752"/>
            <a:ext cx="8229600" cy="5400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prstTxWarp prst="textArchUpPour">
              <a:avLst/>
            </a:prstTxWarp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СПАСИБО  ЗА  ВНИМАНИЕ!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17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96944" cy="2304256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 – это электромагнитные волны с длиной  4·10</a:t>
            </a:r>
            <a:r>
              <a:rPr lang="ru-RU" sz="20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¯</a:t>
            </a:r>
            <a:r>
              <a:rPr lang="en-US" sz="20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⁷</a:t>
            </a:r>
            <a:r>
              <a:rPr lang="ru-RU" sz="20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- 8∙10⁻⁷м.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Электромагнитные волны излучаются  при ускоренном движении заряженных частиц. Эти частицы входят в состав атомов из которых состоит вещество.</a:t>
            </a:r>
            <a:b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Для того, чтобы атом начал излучать, ему необходимо передать  определённое количество энергии.  При излучении атом теряет её. Для непрерывного свечения необходим приток энергии извне. </a:t>
            </a:r>
            <a:endParaRPr lang="ru-RU" sz="6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528"/>
            <a:ext cx="6139259" cy="383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824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66688"/>
            <a:ext cx="8950325" cy="652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792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  ИЗЛУЧЕНИЯ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22312" y="1002680"/>
            <a:ext cx="8242175" cy="4442543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lvl="0" algn="l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ТЕПЛОВОЕ ИЗЛУЧЕНИЕ</a:t>
            </a:r>
          </a:p>
          <a:p>
            <a:pPr lvl="0" algn="l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ЭЛЕКТРОЛЮМИНЕСЦЕНЦИЯ</a:t>
            </a:r>
          </a:p>
          <a:p>
            <a:pPr lvl="0" algn="l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КАТОДОЛЮМИНЕСЦЕНЦИЯ</a:t>
            </a:r>
          </a:p>
          <a:p>
            <a:pPr lvl="0" algn="l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* ХЕМИЛЮМИНЕСЦЕНЦИЯ</a:t>
            </a:r>
          </a:p>
          <a:p>
            <a:pPr lvl="0" algn="l"/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* ФОТОЛЮМИНЕСЦЕНЦИЯ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921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70698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ТЕПЛОВОЕ   ИЗЛУЧЕНИЕ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излучение нагретых тел.</a:t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тепловом излучении потери атомами энергии на излучение света компенсируются за счёт энергии теплового движения атомов (или молекул) излучающего тела.</a:t>
            </a:r>
            <a:b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3213100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82163"/>
            <a:ext cx="3593297" cy="232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0138"/>
            <a:ext cx="2566987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67637"/>
            <a:ext cx="2504082" cy="187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98640"/>
            <a:ext cx="3682678" cy="228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9582">
            <a:off x="3369149" y="3121963"/>
            <a:ext cx="275590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79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2413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ЭЛЕКТРОЛЮМИНЕСЦЕНЦИЯ –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свечение, сопровождающее разряд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67" y="1484785"/>
            <a:ext cx="3843794" cy="275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499" y="1484785"/>
            <a:ext cx="4246852" cy="282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3" y="4353410"/>
            <a:ext cx="3395663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775" y="4382687"/>
            <a:ext cx="3584575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254" y="4077072"/>
            <a:ext cx="3157537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786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ЭЛЕКТРОЛЮМИНЕСЦЕНЦИЯ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"/>
          <a:stretch/>
        </p:blipFill>
        <p:spPr bwMode="auto">
          <a:xfrm>
            <a:off x="249238" y="1110343"/>
            <a:ext cx="8645525" cy="556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4214"/>
            <a:ext cx="6810375" cy="40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862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КАТОДОЛЮМИНЕСЦЕНЦИЯ</a:t>
            </a:r>
            <a:r>
              <a:rPr lang="ru-RU" sz="36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свечение твёрдых тел, вызванное бомбардировкой их электронами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23869"/>
            <a:ext cx="6003036" cy="4204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268760"/>
            <a:ext cx="409104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2592288" cy="236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8933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ХЕМИЛЮМИНЕСЦЕНЦИЯ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свечение, происходящее за счёт выделения энергии при некоторых химических реакциях.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873" y="1628800"/>
            <a:ext cx="593725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53136"/>
            <a:ext cx="192087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673083"/>
            <a:ext cx="1747251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820" y="3610000"/>
            <a:ext cx="2125278" cy="307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751" y="1196752"/>
            <a:ext cx="2017713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40564"/>
            <a:ext cx="20907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0" y="2919214"/>
            <a:ext cx="2185089" cy="175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0" y="1196752"/>
            <a:ext cx="1957387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05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8012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ФОТОЛЮМИНЕСЦЕНЦИЯ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явление свечения тела непосредственно под действием падающего на него излучения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/>
          <a:stretch/>
        </p:blipFill>
        <p:spPr bwMode="auto">
          <a:xfrm>
            <a:off x="2416629" y="4050768"/>
            <a:ext cx="4419518" cy="255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373" y="1412776"/>
            <a:ext cx="3693436" cy="246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7" y="1196751"/>
            <a:ext cx="31511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992" y="4553344"/>
            <a:ext cx="2043113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0" y="1052736"/>
            <a:ext cx="1944687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6936">
            <a:off x="6957311" y="2704317"/>
            <a:ext cx="19145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" y="4925921"/>
            <a:ext cx="2282950" cy="168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2978">
            <a:off x="417793" y="3522368"/>
            <a:ext cx="1561919" cy="144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562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91</TotalTime>
  <Words>126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Свет – это электромагнитные волны с длиной  4·10¯⁷ - 8∙10⁻⁷м. Электромагнитные волны излучаются  при ускоренном движении заряженных частиц. Эти частицы входят в состав атомов из которых состоит вещество.    Для того, чтобы атом начал излучать, ему необходимо передать  определённое количество энергии.  При излучении атом теряет её. Для непрерывного свечения необходим приток энергии извне. </vt:lpstr>
      <vt:lpstr>ВИДЫ   ИЗЛУЧЕНИЯ</vt:lpstr>
      <vt:lpstr>ТЕПЛОВОЕ   ИЗЛУЧЕНИЕ – это излучение нагретых тел. При тепловом излучении потери атомами энергии на излучение света компенсируются за счёт энергии теплового движения атомов (или молекул) излучающего тела. </vt:lpstr>
      <vt:lpstr>ЭЛЕКТРОЛЮМИНЕСЦЕНЦИЯ – это свечение, сопровождающее разряд</vt:lpstr>
      <vt:lpstr>ЭЛЕКТРОЛЮМИНЕСЦЕНЦИЯ</vt:lpstr>
      <vt:lpstr>КАТОДОЛЮМИНЕСЦЕНЦИЯ – это свечение твёрдых тел, вызванное бомбардировкой их электронами</vt:lpstr>
      <vt:lpstr>ХЕМИЛЮМИНЕСЦЕНЦИЯ- это свечение, происходящее за счёт выделения энергии при некоторых химических реакциях.</vt:lpstr>
      <vt:lpstr>ФОТОЛЮМИНЕСЦЕНЦИЯ- это явление свечения тела непосредственно под действием падающего на него излучения</vt:lpstr>
      <vt:lpstr>ФЛУОРЕСЦЕНЦИЯ И ФОСФОРЕСЦЕНЦИЯ</vt:lpstr>
      <vt:lpstr>СПАСИБО  ЗА 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ГОКУ АО «Общеобразовательная школа при учреждениях исполнения наказания» ВИДЫ    ИЗЛУЧЕНИЙ.  ИСТОЧНИКИ СВЕТА</dc:title>
  <dc:creator>User</dc:creator>
  <cp:lastModifiedBy>Хава</cp:lastModifiedBy>
  <cp:revision>11</cp:revision>
  <dcterms:created xsi:type="dcterms:W3CDTF">2016-02-07T06:35:44Z</dcterms:created>
  <dcterms:modified xsi:type="dcterms:W3CDTF">2023-01-13T06:58:54Z</dcterms:modified>
</cp:coreProperties>
</file>