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6" r:id="rId6"/>
    <p:sldId id="263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3F52-EB12-481D-BC34-FDBD6812FBF8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5F2-1CE2-4EB7-AFA8-684CDA615988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3F52-EB12-481D-BC34-FDBD6812FBF8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5F2-1CE2-4EB7-AFA8-684CDA6159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3F52-EB12-481D-BC34-FDBD6812FBF8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5F2-1CE2-4EB7-AFA8-684CDA6159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3F52-EB12-481D-BC34-FDBD6812FBF8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5F2-1CE2-4EB7-AFA8-684CDA6159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3F52-EB12-481D-BC34-FDBD6812FBF8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5F2-1CE2-4EB7-AFA8-684CDA61598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3F52-EB12-481D-BC34-FDBD6812FBF8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5F2-1CE2-4EB7-AFA8-684CDA6159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3F52-EB12-481D-BC34-FDBD6812FBF8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5F2-1CE2-4EB7-AFA8-684CDA6159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3F52-EB12-481D-BC34-FDBD6812FBF8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5F2-1CE2-4EB7-AFA8-684CDA6159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3F52-EB12-481D-BC34-FDBD6812FBF8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5F2-1CE2-4EB7-AFA8-684CDA6159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3F52-EB12-481D-BC34-FDBD6812FBF8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5F2-1CE2-4EB7-AFA8-684CDA615988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23F52-EB12-481D-BC34-FDBD6812FBF8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5F2-1CE2-4EB7-AFA8-684CDA615988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3E23F52-EB12-481D-BC34-FDBD6812FBF8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835A5F2-1CE2-4EB7-AFA8-684CDA61598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инфракрасное и ультрафиолетовое излучение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19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44994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Ультрафиолетовые лучи оказывают  бактерицидное </a:t>
            </a:r>
          </a:p>
          <a:p>
            <a:r>
              <a:rPr lang="ru-RU" sz="2800" dirty="0" smtClean="0"/>
              <a:t>действие, убивают болезнетворные бактерии и с этой</a:t>
            </a:r>
          </a:p>
          <a:p>
            <a:r>
              <a:rPr lang="ru-RU" sz="2800" dirty="0"/>
              <a:t>ц</a:t>
            </a:r>
            <a:r>
              <a:rPr lang="ru-RU" sz="2800" dirty="0" smtClean="0"/>
              <a:t>елью используются в медицине</a:t>
            </a:r>
            <a:endParaRPr lang="ru-RU" sz="2800" dirty="0"/>
          </a:p>
        </p:txBody>
      </p:sp>
      <p:pic>
        <p:nvPicPr>
          <p:cNvPr id="8194" name="Picture 2" descr="Medix Gro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96503"/>
            <a:ext cx="4274840" cy="427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Облучатель рециркулятор воздуха ДЕЗАР 7 ::: ЦЕНА: 14879.00 р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23" y="1850440"/>
            <a:ext cx="1354313" cy="432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Клиники Нижнего Новгорода, больницы Нижнего Новгорода - врачи и аптеки Нижнего Новгорода - Мед52.Р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14927"/>
            <a:ext cx="2381250" cy="332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87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Инфракрасное излучение</a:t>
            </a:r>
            <a:r>
              <a:rPr lang="ru-RU" b="0" dirty="0"/>
              <a:t/>
            </a:r>
            <a:br>
              <a:rPr lang="ru-RU" b="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Электромагнитное излучение с частотами в диапазоне от </a:t>
            </a:r>
            <a:r>
              <a:rPr lang="ru-RU" sz="4000" dirty="0" smtClean="0"/>
              <a:t>3* 10  до 3,75 * 10   Гц</a:t>
            </a:r>
          </a:p>
          <a:p>
            <a:r>
              <a:rPr lang="ru-RU" sz="4000" dirty="0"/>
              <a:t>Длина волны </a:t>
            </a:r>
            <a:r>
              <a:rPr lang="el-GR" sz="4000" dirty="0"/>
              <a:t>λ</a:t>
            </a:r>
            <a:r>
              <a:rPr lang="ru-RU" sz="4000" dirty="0"/>
              <a:t> = </a:t>
            </a:r>
            <a:r>
              <a:rPr lang="ru-RU" sz="4000" dirty="0" smtClean="0"/>
              <a:t>780 </a:t>
            </a:r>
            <a:r>
              <a:rPr lang="ru-RU" sz="4000" dirty="0" err="1" smtClean="0"/>
              <a:t>нм</a:t>
            </a:r>
            <a:r>
              <a:rPr lang="ru-RU" sz="4000" dirty="0" smtClean="0"/>
              <a:t> – 1 мм</a:t>
            </a:r>
            <a:endParaRPr lang="ru-RU" sz="4000" dirty="0"/>
          </a:p>
          <a:p>
            <a:endParaRPr lang="ru-RU" sz="4000" dirty="0" smtClean="0"/>
          </a:p>
          <a:p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264643" y="13407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98952" y="135605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44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7770" y="466809"/>
            <a:ext cx="856446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Инфракрасные волны часто называют </a:t>
            </a:r>
            <a:r>
              <a:rPr lang="ru-RU" sz="2800" i="1" dirty="0" smtClean="0"/>
              <a:t>тепловыми, </a:t>
            </a:r>
          </a:p>
          <a:p>
            <a:r>
              <a:rPr lang="ru-RU" sz="2800" i="1" dirty="0" smtClean="0"/>
              <a:t>т.к. данные волны способны нагревать окружающие</a:t>
            </a:r>
          </a:p>
          <a:p>
            <a:r>
              <a:rPr lang="ru-RU" sz="2800" i="1" dirty="0" smtClean="0"/>
              <a:t>тела</a:t>
            </a:r>
            <a:endParaRPr lang="ru-RU" sz="2800" i="1" dirty="0"/>
          </a:p>
        </p:txBody>
      </p:sp>
      <p:pic>
        <p:nvPicPr>
          <p:cNvPr id="2050" name="Picture 2" descr="Инфракрасные системы лучистого нагрева - Технико-экономическ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564904"/>
            <a:ext cx="4137207" cy="323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11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989" y="321388"/>
            <a:ext cx="77257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Инфракрасные лучи применяют для сушки</a:t>
            </a:r>
          </a:p>
          <a:p>
            <a:r>
              <a:rPr lang="ru-RU" sz="2800" dirty="0" smtClean="0"/>
              <a:t>лакокрасочных покрытий, овощей, фруктов и т.д.</a:t>
            </a:r>
          </a:p>
        </p:txBody>
      </p:sp>
      <p:pic>
        <p:nvPicPr>
          <p:cNvPr id="3074" name="Picture 2" descr="Инфракрасные сушки Информационно-новостной порта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244" y="1477342"/>
            <a:ext cx="4906464" cy="367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онта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81" y="1477343"/>
            <a:ext cx="34671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Технологии sergi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979" y="3614751"/>
            <a:ext cx="4013724" cy="301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033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Туризм и отдых в Харькове. Летний и зимний отдых, все виды туризма Бесплатные объявления Харькова. Объявления 1221-12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3682926" cy="3393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Самара Сегодня. Новости, знакомства, форум, общение, погода в Самаре, афиш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058" y="2492896"/>
            <a:ext cx="4702385" cy="3393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9989" y="737701"/>
            <a:ext cx="86324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Человек не видит инфракрасные лучи, но созданы </a:t>
            </a:r>
          </a:p>
          <a:p>
            <a:r>
              <a:rPr lang="ru-RU" sz="2800" dirty="0" smtClean="0"/>
              <a:t>специальные бинокли, позволяющие видеть в темноте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6762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Ультрафиолетовое излучение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ru-RU" sz="3200" dirty="0" smtClean="0"/>
              <a:t>Электромагнитное излучение с частотами в диапазоне от </a:t>
            </a:r>
            <a:r>
              <a:rPr lang="ru-RU" sz="4000" dirty="0" smtClean="0"/>
              <a:t>8*10  до 3* 10  Гц </a:t>
            </a:r>
          </a:p>
          <a:p>
            <a:r>
              <a:rPr lang="ru-RU" sz="3600" dirty="0" smtClean="0"/>
              <a:t>Длина волны </a:t>
            </a:r>
            <a:r>
              <a:rPr lang="el-GR" sz="3600" dirty="0" smtClean="0"/>
              <a:t>λ</a:t>
            </a:r>
            <a:r>
              <a:rPr lang="ru-RU" sz="3600" dirty="0"/>
              <a:t> </a:t>
            </a:r>
            <a:r>
              <a:rPr lang="ru-RU" sz="3600" dirty="0" smtClean="0"/>
              <a:t>= 10-380 </a:t>
            </a:r>
            <a:r>
              <a:rPr lang="ru-RU" sz="3600" dirty="0" err="1" smtClean="0"/>
              <a:t>нм</a:t>
            </a:r>
            <a:endParaRPr lang="ru-RU" sz="3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167661" y="157380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62848" y="157380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16</a:t>
            </a:r>
            <a:endParaRPr lang="ru-RU" dirty="0"/>
          </a:p>
        </p:txBody>
      </p:sp>
      <p:pic>
        <p:nvPicPr>
          <p:cNvPr id="4098" name="Picture 2" descr="Обобщающий урок &quot;Шкала электромагнитных излучений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638" y="3501008"/>
            <a:ext cx="7163453" cy="203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32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0976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Обнаружить ультрафиолетовое излучение можно</a:t>
            </a:r>
          </a:p>
          <a:p>
            <a:r>
              <a:rPr lang="ru-RU" sz="2800" dirty="0" smtClean="0"/>
              <a:t>с помощью экрана, покрытого люминесцирующим </a:t>
            </a:r>
          </a:p>
          <a:p>
            <a:r>
              <a:rPr lang="ru-RU" sz="2800" dirty="0" smtClean="0"/>
              <a:t>веществом</a:t>
            </a:r>
            <a:endParaRPr lang="ru-RU" sz="2800" dirty="0"/>
          </a:p>
        </p:txBody>
      </p:sp>
      <p:pic>
        <p:nvPicPr>
          <p:cNvPr id="5124" name="Picture 4" descr="УФ излучение (Ультрафиолетовое излучение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07855"/>
            <a:ext cx="4367498" cy="3261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Уничтожение тараканов, клопов, блох, муравьев и других насек…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884" y="3212976"/>
            <a:ext cx="535111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56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80882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Ультрафиолетовые лучи невидимы, но их действие </a:t>
            </a:r>
          </a:p>
          <a:p>
            <a:r>
              <a:rPr lang="ru-RU" sz="2800" dirty="0" smtClean="0"/>
              <a:t>на сетчатку глаза и кожу велико и разрушительно</a:t>
            </a:r>
            <a:endParaRPr lang="ru-RU" sz="2800" dirty="0"/>
          </a:p>
        </p:txBody>
      </p:sp>
      <p:pic>
        <p:nvPicPr>
          <p:cNvPr id="6148" name="Picture 4" descr="Новости Мариупо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48" y="1214755"/>
            <a:ext cx="4633017" cy="347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Ультрафиолетовое излучение (уфи) необходимо для нормальной жизнедеятельности человека. При его отсутствии в организме развивают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12976"/>
            <a:ext cx="5151520" cy="345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8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988840"/>
            <a:ext cx="851861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Впрочем, в малых дозах ультрафиолетовые лучи </a:t>
            </a:r>
          </a:p>
          <a:p>
            <a:r>
              <a:rPr lang="ru-RU" sz="2800" dirty="0" smtClean="0"/>
              <a:t>оказывают целебное свойство. Особенно это полезно </a:t>
            </a:r>
          </a:p>
          <a:p>
            <a:r>
              <a:rPr lang="ru-RU" sz="2800" dirty="0" smtClean="0"/>
              <a:t>в юном возрасте: лучи способствуют росту и </a:t>
            </a:r>
          </a:p>
          <a:p>
            <a:r>
              <a:rPr lang="ru-RU" sz="2800" dirty="0" smtClean="0"/>
              <a:t>укреплению организма.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3922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155</TotalTime>
  <Words>165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Tw Cen MT</vt:lpstr>
      <vt:lpstr>Паркет</vt:lpstr>
      <vt:lpstr>инфракрасное и ультрафиолетовое излучение</vt:lpstr>
      <vt:lpstr>Инфракрасное излучение </vt:lpstr>
      <vt:lpstr>Презентация PowerPoint</vt:lpstr>
      <vt:lpstr>Презентация PowerPoint</vt:lpstr>
      <vt:lpstr>Презентация PowerPoint</vt:lpstr>
      <vt:lpstr>Ультрафиолетовое излучение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инфракрасное и ультрафиолетовое излучение</dc:title>
  <dc:creator>acer1</dc:creator>
  <cp:lastModifiedBy>Хава</cp:lastModifiedBy>
  <cp:revision>9</cp:revision>
  <dcterms:created xsi:type="dcterms:W3CDTF">2015-01-29T16:05:50Z</dcterms:created>
  <dcterms:modified xsi:type="dcterms:W3CDTF">2023-01-25T08:31:42Z</dcterms:modified>
</cp:coreProperties>
</file>