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B7DA3-91C0-42EA-BEB9-ABF293BE520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AE890-6080-41AF-A48F-3EB8885FE7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B7DA3-91C0-42EA-BEB9-ABF293BE520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AE890-6080-41AF-A48F-3EB8885F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B7DA3-91C0-42EA-BEB9-ABF293BE520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AE890-6080-41AF-A48F-3EB8885F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B7DA3-91C0-42EA-BEB9-ABF293BE520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AE890-6080-41AF-A48F-3EB8885F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B7DA3-91C0-42EA-BEB9-ABF293BE520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AE890-6080-41AF-A48F-3EB8885FE7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B7DA3-91C0-42EA-BEB9-ABF293BE520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AE890-6080-41AF-A48F-3EB8885F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B7DA3-91C0-42EA-BEB9-ABF293BE520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AE890-6080-41AF-A48F-3EB8885FE7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B7DA3-91C0-42EA-BEB9-ABF293BE520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AE890-6080-41AF-A48F-3EB8885F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B7DA3-91C0-42EA-BEB9-ABF293BE520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AE890-6080-41AF-A48F-3EB8885F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9B7DA3-91C0-42EA-BEB9-ABF293BE520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98AE890-6080-41AF-A48F-3EB8885F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89B7DA3-91C0-42EA-BEB9-ABF293BE520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98AE890-6080-41AF-A48F-3EB8885F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89B7DA3-91C0-42EA-BEB9-ABF293BE520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98AE890-6080-41AF-A48F-3EB8885F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3214686"/>
            <a:ext cx="7758138" cy="310381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Georgia" pitchFamily="18" charset="0"/>
              </a:rPr>
              <a:t>Цель: </a:t>
            </a:r>
            <a:r>
              <a:rPr lang="ru-RU" sz="20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Georgia" pitchFamily="18" charset="0"/>
              </a:rPr>
              <a:t>выяснить </a:t>
            </a:r>
            <a:r>
              <a:rPr lang="ru-RU" sz="20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Georgia" pitchFamily="18" charset="0"/>
                <a:cs typeface="Times New Roman" pitchFamily="18" charset="0"/>
              </a:rPr>
              <a:t>что называется электрическим током;</a:t>
            </a:r>
            <a:br>
              <a:rPr lang="ru-RU" sz="20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Georgia" pitchFamily="18" charset="0"/>
                <a:cs typeface="Times New Roman" pitchFamily="18" charset="0"/>
              </a:rPr>
            </a:br>
            <a:r>
              <a:rPr lang="ru-RU" sz="2000" b="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0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Georgia" pitchFamily="18" charset="0"/>
                <a:cs typeface="Times New Roman" pitchFamily="18" charset="0"/>
              </a:rPr>
              <a:t>Условия существования тока;</a:t>
            </a:r>
            <a:br>
              <a:rPr lang="ru-RU" sz="20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Georgia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Georgia" pitchFamily="18" charset="0"/>
                <a:cs typeface="Times New Roman" pitchFamily="18" charset="0"/>
              </a:rPr>
              <a:t> действия электрического тока;</a:t>
            </a:r>
            <a:br>
              <a:rPr lang="ru-RU" sz="20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Georgia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34000" endA="740" endPos="53000" dir="5400000" sy="-100000" algn="bl" rotWithShape="0"/>
                </a:effectLst>
                <a:latin typeface="Georgia" pitchFamily="18" charset="0"/>
                <a:cs typeface="Times New Roman" pitchFamily="18" charset="0"/>
              </a:rPr>
              <a:t>Основные величины, описывающие процесс прохождения тока по проводнику.</a:t>
            </a:r>
            <a:endParaRPr lang="ru-RU" sz="2000" b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34000" endA="740" endPos="53000" dir="5400000" sy="-100000" algn="bl" rotWithShape="0"/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571480"/>
            <a:ext cx="7772400" cy="235745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Georgia" pitchFamily="18" charset="0"/>
              </a:rPr>
              <a:t>Электрический ток</a:t>
            </a:r>
            <a:r>
              <a:rPr lang="ru-RU" sz="4000" dirty="0" smtClean="0">
                <a:solidFill>
                  <a:schemeClr val="bg1"/>
                </a:solidFill>
                <a:latin typeface="Georgia" pitchFamily="18" charset="0"/>
              </a:rPr>
              <a:t>.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Georgia" pitchFamily="18" charset="0"/>
              </a:rPr>
              <a:t>Сила тока.</a:t>
            </a:r>
            <a:endParaRPr lang="ru-RU" sz="40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929718" cy="6858000"/>
          </a:xfr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 </a:t>
            </a:r>
            <a:endParaRPr lang="ru-RU" sz="2400" b="1" i="1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i="1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endParaRPr lang="ru-RU" sz="2400" i="1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i="1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i="1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u="sng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Условия существования тока</a:t>
            </a:r>
            <a:r>
              <a:rPr lang="ru-RU" sz="2800" b="1" u="sng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      1. Наличие свободных зарядов.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      2. Наличие электрического поля, т.е. разности потенциалов. </a:t>
            </a: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Свободные заряды имеются в проводниках. Электрическое поле создается источниками тока.</a:t>
            </a:r>
            <a:endParaRPr lang="ru-RU" sz="2800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642918"/>
            <a:ext cx="7772400" cy="171451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Направленное (упорядоченное) движение свободных заряженных частиц под действием электрического поля называется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электрическим током</a:t>
            </a:r>
            <a:r>
              <a:rPr lang="ru-RU" sz="2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1000132"/>
          </a:xfrm>
        </p:spPr>
        <p:txBody>
          <a:bodyPr/>
          <a:lstStyle/>
          <a:p>
            <a:pPr algn="ctr"/>
            <a:r>
              <a:rPr lang="ru-RU" sz="3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При прохождении тока через проводник он оказывает следующие действия:</a:t>
            </a:r>
            <a:endParaRPr lang="ru-RU" sz="3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14422"/>
            <a:ext cx="7772400" cy="5141138"/>
          </a:xfrm>
        </p:spPr>
        <p:txBody>
          <a:bodyPr>
            <a:noAutofit/>
          </a:bodyPr>
          <a:lstStyle/>
          <a:p>
            <a:pPr marL="18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Тепловое</a:t>
            </a: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 (нагревание проводника током). Например: работа электрического чайника, утюга и т.д.).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2. 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Магнитное</a:t>
            </a: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 (возникновение магнитного поля вокруг проводника с током). Например: работа электродвигателя, электроизмерительных приборов).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3. 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Химическое</a:t>
            </a: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 (химические реакции при прохождении тока через некоторые вещества). Например: электролиз.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  <a:buNone/>
            </a:pPr>
            <a:endParaRPr lang="ru-RU" sz="2800" dirty="0" smtClean="0">
              <a:solidFill>
                <a:schemeClr val="bg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85728"/>
            <a:ext cx="7772400" cy="6069832"/>
          </a:xfrm>
        </p:spPr>
        <p:txBody>
          <a:bodyPr>
            <a:noAutofit/>
          </a:bodyPr>
          <a:lstStyle/>
          <a:p>
            <a:pPr marL="18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Можно также говорить о 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4.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Световом</a:t>
            </a: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 (сопровождает тепловое действие). Например: свечение нити накала электрической лампочки.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5.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Механическом</a:t>
            </a: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 (сопровождает магнитное или тепловое). Например: деформация проводника при нагревании, поворот рамки с током в магнитном поле).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6. 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Биологическом</a:t>
            </a: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 (физиологическом). Например: поражение человека током, использование действия тока в медицине.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8072494" cy="107157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Основные величины, описывающие процесс прохождения тока по проводнику.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286808" cy="507209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Сила тока I 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- скалярная величина, равная отношению заряда, прошедшего через поперечное сечение проводника, к  промежутку времени, в течение которого шел ток. </a:t>
            </a:r>
            <a:r>
              <a:rPr lang="ru-RU" sz="2200" i="1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Сила тока показывает, какой заряд проходит через поперечное сечение проводника за единицу времени.	</a:t>
            </a:r>
          </a:p>
          <a:p>
            <a:pPr algn="just">
              <a:buNone/>
            </a:pPr>
            <a:endParaRPr lang="ru-RU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9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      В СИ единица силы тока устанавливается как основная по магнитному действию тока: если отрезки двух бесконечно длинных проводников с током по 1 м каждый, находящиеся в вакууме на расстоянии 1 м друг от друга, взаимодействуют с силой </a:t>
            </a:r>
            <a:r>
              <a:rPr lang="ru-RU" sz="1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2 10</a:t>
            </a:r>
            <a:r>
              <a:rPr lang="ru-RU" sz="19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ru-RU" sz="19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Н, то говорят, что по ним течет ток 1 А (ампер).</a:t>
            </a:r>
            <a:endParaRPr lang="ru-RU" sz="1900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4143380"/>
            <a:ext cx="1275679" cy="107157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107157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Ток называют постоянным, если сила тока не меняется со временем.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0" y="1500174"/>
            <a:ext cx="8215370" cy="51435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Если заряженная частица </a:t>
            </a:r>
            <a:r>
              <a:rPr lang="ru-RU" sz="2400" dirty="0" err="1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q</a:t>
            </a:r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движется со скоростью </a:t>
            </a:r>
            <a:r>
              <a:rPr lang="ru-RU" sz="3600" dirty="0" err="1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υ </a:t>
            </a:r>
            <a:r>
              <a:rPr lang="ru-RU" sz="24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(скорость направленного (!) движения), то:</a:t>
            </a:r>
          </a:p>
          <a:p>
            <a:endParaRPr lang="ru-RU" sz="2400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endParaRPr lang="ru-RU" sz="1800" dirty="0" smtClean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    Т.о. при увеличении площади сечения проводника скорость направленного движения частиц, создающих ток, уменьшается.</a:t>
            </a:r>
          </a:p>
          <a:p>
            <a:endParaRPr lang="ru-RU" sz="2400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714620"/>
            <a:ext cx="1857388" cy="1003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000504"/>
            <a:ext cx="7194827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5357826"/>
            <a:ext cx="2266960" cy="56674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Решить задачу: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500174"/>
            <a:ext cx="7772400" cy="485538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Рассчитайте скорость движения электронов в проводнике площадью поперечного сечения 10</a:t>
            </a:r>
            <a:r>
              <a:rPr lang="ru-RU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-6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м², при силе тока в 1 А и концентрации электронов 8,5∙10</a:t>
            </a:r>
            <a:r>
              <a:rPr lang="ru-RU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-28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ru-RU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914400" y="1214422"/>
            <a:ext cx="7772400" cy="51411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Плотность тока </a:t>
            </a:r>
            <a:r>
              <a:rPr lang="ru-RU" sz="2800" b="1" dirty="0" err="1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j</a:t>
            </a:r>
            <a:r>
              <a:rPr lang="ru-RU" sz="2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- отношение силы тока к площади поперечного сечения проводника. Измеряется в А/м2. Вектор плотности тока </a:t>
            </a:r>
            <a:r>
              <a:rPr lang="ru-RU" sz="2800" dirty="0" err="1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сонаправлен</a:t>
            </a:r>
            <a:r>
              <a:rPr lang="ru-RU" sz="2800" dirty="0" smtClean="0">
                <a:solidFill>
                  <a:schemeClr val="bg1"/>
                </a:solidFill>
                <a:latin typeface="Georgia" pitchFamily="18" charset="0"/>
                <a:cs typeface="Times New Roman" pitchFamily="18" charset="0"/>
              </a:rPr>
              <a:t> с вектором напряженности поля.. Т.о. плотность тока не зависит от размеров проводника.</a:t>
            </a:r>
            <a:endParaRPr lang="ru-RU" sz="2800" dirty="0">
              <a:solidFill>
                <a:schemeClr val="bg1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500570"/>
            <a:ext cx="2821656" cy="131419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Д/з §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106  ЕГЭ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353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174</TotalTime>
  <Words>367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Consolas</vt:lpstr>
      <vt:lpstr>Corbel</vt:lpstr>
      <vt:lpstr>Georgia</vt:lpstr>
      <vt:lpstr>Times New Roman</vt:lpstr>
      <vt:lpstr>Wingdings</vt:lpstr>
      <vt:lpstr>Wingdings 2</vt:lpstr>
      <vt:lpstr>Wingdings 3</vt:lpstr>
      <vt:lpstr>Метро</vt:lpstr>
      <vt:lpstr>Цель: выяснить что называется электрическим током;  Условия существования тока;  действия электрического тока; Основные величины, описывающие процесс прохождения тока по проводнику.</vt:lpstr>
      <vt:lpstr>Направленное (упорядоченное) движение свободных заряженных частиц под действием электрического поля называется электрическим током.</vt:lpstr>
      <vt:lpstr>При прохождении тока через проводник он оказывает следующие действия:</vt:lpstr>
      <vt:lpstr>Презентация PowerPoint</vt:lpstr>
      <vt:lpstr>Основные величины, описывающие процесс прохождения тока по проводнику.</vt:lpstr>
      <vt:lpstr>Ток называют постоянным, если сила тока не меняется со временем.</vt:lpstr>
      <vt:lpstr>Решить задачу:</vt:lpstr>
      <vt:lpstr>Презентация PowerPoint</vt:lpstr>
      <vt:lpstr>Д/з § 106  ЕГЭ стр 353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</dc:title>
  <dc:creator>1</dc:creator>
  <cp:lastModifiedBy>Хава</cp:lastModifiedBy>
  <cp:revision>20</cp:revision>
  <dcterms:created xsi:type="dcterms:W3CDTF">2011-03-31T08:56:18Z</dcterms:created>
  <dcterms:modified xsi:type="dcterms:W3CDTF">2022-04-04T07:26:04Z</dcterms:modified>
</cp:coreProperties>
</file>